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Kanit Light" pitchFamily="2" charset="-34"/>
      <p:regular r:id="rId15"/>
    </p:embeddedFont>
    <p:embeddedFont>
      <p:font typeface="Martel Sans" pitchFamily="2" charset="77"/>
      <p:regular r:id="rId16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AA86"/>
    <a:srgbClr val="C8D8C3"/>
    <a:srgbClr val="80CC4D"/>
    <a:srgbClr val="5C9239"/>
    <a:srgbClr val="548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216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2791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73097" y="1496378"/>
            <a:ext cx="8067367" cy="2279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58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Evolución del Abandono Escolar en España</a:t>
            </a:r>
            <a:endParaRPr lang="en-US" sz="5800" dirty="0"/>
          </a:p>
        </p:txBody>
      </p:sp>
      <p:sp>
        <p:nvSpPr>
          <p:cNvPr id="4" name="Text 1"/>
          <p:cNvSpPr/>
          <p:nvPr/>
        </p:nvSpPr>
        <p:spPr>
          <a:xfrm>
            <a:off x="6280190" y="40307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Trayectoria descendente en la última década.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89" y="470999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Factores socioeconómicos, familiares, académicos y de salud mental influyentes.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6370201"/>
            <a:ext cx="7556421" cy="1136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Ángel Ríos Obregón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Bootcamp Data Science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Bridge || EDEM 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8580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2013-2015: Inicios de la Reducción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2443520"/>
            <a:ext cx="30480" cy="5100280"/>
          </a:xfrm>
          <a:prstGeom prst="roundRect">
            <a:avLst>
              <a:gd name="adj" fmla="val 312558"/>
            </a:avLst>
          </a:prstGeom>
          <a:solidFill>
            <a:srgbClr val="C5D2CF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2938582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5D2CF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26986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82159" y="2783681"/>
            <a:ext cx="1034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2670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2013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3160752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Tasa de abandono escolar del 23.6%.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4472345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5D2CF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42324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47869" y="4317444"/>
            <a:ext cx="17216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4204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Crisis Económica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4694515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Dificultades familiares y abandono para ayudar económicamente.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6369010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5D2CF"/>
          </a:solidFill>
          <a:ln/>
        </p:spPr>
      </p:sp>
      <p:sp>
        <p:nvSpPr>
          <p:cNvPr id="16" name="Shape 13"/>
          <p:cNvSpPr/>
          <p:nvPr/>
        </p:nvSpPr>
        <p:spPr>
          <a:xfrm>
            <a:off x="878800" y="612909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46440" y="6214110"/>
            <a:ext cx="17490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381488" y="6100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Intervenciones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381488" y="6591181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Implementación de programas de intervención y orientación vocacional.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Económicos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Desempleo y falta de ingresos afectaron la motivación.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Familiares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Falta de modelos educativos en hogares.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Salud Mental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Presión económica impactó la motivación estudiantil.</a:t>
            </a:r>
            <a:endParaRPr lang="en-US" sz="175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C76FECD-DDE8-5994-5FA0-77D842E39EC7}"/>
              </a:ext>
            </a:extLst>
          </p:cNvPr>
          <p:cNvSpPr/>
          <p:nvPr/>
        </p:nvSpPr>
        <p:spPr>
          <a:xfrm>
            <a:off x="0" y="0"/>
            <a:ext cx="14630400" cy="3392129"/>
          </a:xfrm>
          <a:prstGeom prst="rect">
            <a:avLst/>
          </a:prstGeom>
          <a:solidFill>
            <a:srgbClr val="8CAA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highlight>
                <a:srgbClr val="548235"/>
              </a:highlight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DE4DC6B-DFBB-1008-C265-FE9F5755D9E1}"/>
              </a:ext>
            </a:extLst>
          </p:cNvPr>
          <p:cNvSpPr txBox="1"/>
          <p:nvPr/>
        </p:nvSpPr>
        <p:spPr>
          <a:xfrm>
            <a:off x="474628" y="2126851"/>
            <a:ext cx="668101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ts val="5550"/>
              </a:lnSpc>
              <a:buNone/>
            </a:pPr>
            <a:r>
              <a:rPr lang="en-US" sz="44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Factores Clave 2013-2015</a:t>
            </a:r>
            <a:endParaRPr lang="en-US" sz="4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5115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2016-2018: Políticas de Retención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6640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97148" y="3749040"/>
            <a:ext cx="1034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66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Reducción Continua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154448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Tasa de abandono alcanzó 17.9% en 2018.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6640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54535" y="3749040"/>
            <a:ext cx="17216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66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Iniciativas Focalizadas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15444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Orientación académica temprana y fomento de educación profesional.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7251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61430" y="5810131"/>
            <a:ext cx="17490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725120"/>
            <a:ext cx="29145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Alternativas Educativas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21553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Más jóvenes consideraron opciones fuera de la universidad.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2019-2020: Impacto de la Pandemia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2019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128" y="301835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Abandono escolar se redujo al 17.3%.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COVID-19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128" y="4785479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Crisis sanitaria afectó económica y emocionalmente.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607504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2020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128" y="6552605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Tasa cayó al 16% por confinamiento.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889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2021-2023: Descenso Sostenido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7661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611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Mínimo Histórico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41014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Tasa de abandono alcanzó 13.3% en 2021.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37661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611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Políticas Fortalecidas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41014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Impulso a programas de apoyo y orientación.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88518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5229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Salud Mental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01337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Mayor concienciación y servicios de apoyo psicológico.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28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Factores de Mejora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05182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Programas Educativos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336030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Mejoras en programas y alternativas académicas.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505182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Salud Mental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336030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Mayor concienciación y apoyo psicológico.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505182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Apoyo Familiar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336030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Concienciación sobre importancia de la educación.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4619899" cy="2833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247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Desafíos Persistentes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73729"/>
            <a:ext cx="13042821" cy="1966198"/>
          </a:xfrm>
          <a:prstGeom prst="roundRect">
            <a:avLst>
              <a:gd name="adj" fmla="val 484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5081349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522505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Factores Socioeconómicos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45824" y="522505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Barreras para jóvenes de entornos desfavorecidos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5731669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587537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Factores Familiares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45824" y="587537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Influencia del entorno familiar en educación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638198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652569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Salud Mental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45824" y="652569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Necesidad de apoyo continuo y reducción de estigma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274</Words>
  <Application>Microsoft Macintosh PowerPoint</Application>
  <PresentationFormat>Personalizado</PresentationFormat>
  <Paragraphs>69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Arial</vt:lpstr>
      <vt:lpstr>Calibri</vt:lpstr>
      <vt:lpstr>Kanit Light</vt:lpstr>
      <vt:lpstr>Martel Sans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Angel Agustin Rios Obregon</cp:lastModifiedBy>
  <cp:revision>3</cp:revision>
  <dcterms:created xsi:type="dcterms:W3CDTF">2024-11-11T05:48:16Z</dcterms:created>
  <dcterms:modified xsi:type="dcterms:W3CDTF">2024-11-11T06:07:42Z</dcterms:modified>
</cp:coreProperties>
</file>